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7FB3BA7-FB92-466C-99C7-9C6A08FF7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10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3567354-AC30-44FA-9920-053370E9C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669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D01BF2CB-3CCD-4052-B9BA-00C0945BA613}" type="slidenum">
              <a:rPr lang="en-US" altLang="en-US" sz="1200" smtClean="0"/>
              <a:pPr eaLnBrk="1" hangingPunct="1">
                <a:defRPr/>
              </a:pPr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BBC3A80E-B65E-4CBD-BA7C-E39DE01CED37}" type="slidenum">
              <a:rPr lang="en-US" altLang="en-US" sz="1200" smtClean="0"/>
              <a:pPr eaLnBrk="1" hangingPunct="1">
                <a:defRPr/>
              </a:pPr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D607ABEC-2F03-435E-A566-4884AC7F9BB0}" type="slidenum">
              <a:rPr lang="en-US" altLang="en-US" sz="1200" smtClean="0"/>
              <a:pPr eaLnBrk="1" hangingPunct="1">
                <a:defRPr/>
              </a:pPr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DBA3C00-28F0-4BB7-9C3C-B093EA51EA88}" type="slidenum">
              <a:rPr lang="en-US" altLang="en-US" sz="1200" smtClean="0"/>
              <a:pPr eaLnBrk="1" hangingPunct="1">
                <a:defRPr/>
              </a:pPr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988FA9F7-124B-4DAC-8D22-BE9B921B5DDE}" type="slidenum">
              <a:rPr lang="en-US" altLang="en-US" sz="1200" smtClean="0"/>
              <a:pPr eaLnBrk="1" hangingPunct="1">
                <a:defRPr/>
              </a:pPr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E07FAD56-D019-40AB-8434-665A958E18FF}" type="slidenum">
              <a:rPr lang="en-US" altLang="en-US" sz="1200" smtClean="0"/>
              <a:pPr eaLnBrk="1" hangingPunct="1">
                <a:defRPr/>
              </a:pPr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211EF635-A2F9-480A-9BB3-DE82846EF3DD}" type="slidenum">
              <a:rPr lang="en-US" altLang="en-US" sz="1200" smtClean="0"/>
              <a:pPr eaLnBrk="1" hangingPunct="1">
                <a:defRPr/>
              </a:pPr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3EA4A7D9-498B-4F1B-8D33-BCE12F7F8AF5}" type="slidenum">
              <a:rPr lang="en-US" altLang="en-US" sz="1200" smtClean="0"/>
              <a:pPr eaLnBrk="1" hangingPunct="1">
                <a:defRPr/>
              </a:pPr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430924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66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H021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父啊</a:t>
            </a:r>
            <a:r>
              <a:rPr lang="zh-TW" altLang="en-US" sz="2600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久在創世之前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FATHER, ’TWAS THY LOVE THAT KNEW US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587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父啊，久在創世之前，</a:t>
            </a:r>
          </a:p>
          <a:p>
            <a:pPr algn="ctr"/>
            <a:r>
              <a:rPr lang="en-US" altLang="zh-TW" sz="2800" dirty="0"/>
              <a:t>Father, ’twas Thy love that knew us,</a:t>
            </a:r>
          </a:p>
          <a:p>
            <a:pPr algn="ctr" eaLnBrk="1" hangingPunct="1"/>
            <a:r>
              <a:rPr lang="zh-TW" altLang="en-US" dirty="0"/>
              <a:t>祢選我們愛無限；</a:t>
            </a:r>
          </a:p>
          <a:p>
            <a:pPr algn="ctr"/>
            <a:r>
              <a:rPr lang="en-US" altLang="zh-TW" sz="2800" dirty="0"/>
              <a:t>Earth’s foundation long before;</a:t>
            </a:r>
          </a:p>
          <a:p>
            <a:pPr algn="ctr"/>
            <a:r>
              <a:rPr lang="zh-TW" altLang="en-US" dirty="0"/>
              <a:t>這愛甘美、激勵、深厚，</a:t>
            </a:r>
          </a:p>
          <a:p>
            <a:pPr algn="ctr"/>
            <a:r>
              <a:rPr lang="en-US" altLang="zh-TW" sz="2800" dirty="0"/>
              <a:t>That same love to Jesus drew us,</a:t>
            </a:r>
          </a:p>
          <a:p>
            <a:pPr algn="ctr"/>
            <a:r>
              <a:rPr lang="zh-TW" altLang="en-US" dirty="0"/>
              <a:t>吸引我們親耶穌。</a:t>
            </a:r>
          </a:p>
          <a:p>
            <a:pPr algn="ctr"/>
            <a:r>
              <a:rPr lang="en-US" altLang="zh-TW" sz="2800" dirty="0"/>
              <a:t>By its sweet constraining power,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還要保守，還要保守，</a:t>
            </a:r>
          </a:p>
          <a:p>
            <a:pPr algn="ctr"/>
            <a:r>
              <a:rPr lang="en-US" altLang="zh-TW" sz="2800" dirty="0"/>
              <a:t>And will keep us, and will keep us,</a:t>
            </a:r>
          </a:p>
          <a:p>
            <a:pPr algn="ctr"/>
            <a:r>
              <a:rPr lang="zh-TW" altLang="en-US" dirty="0"/>
              <a:t>我們今後永穩固。</a:t>
            </a:r>
          </a:p>
          <a:p>
            <a:pPr algn="ctr"/>
            <a:r>
              <a:rPr lang="en-US" altLang="zh-TW" sz="2800" dirty="0"/>
              <a:t>Safely now, and evermore.</a:t>
            </a:r>
          </a:p>
          <a:p>
            <a:pPr algn="ctr"/>
            <a:r>
              <a:rPr lang="zh-TW" altLang="en-US" dirty="0"/>
              <a:t>我們今後永穩固。</a:t>
            </a:r>
          </a:p>
          <a:p>
            <a:pPr algn="ctr"/>
            <a:r>
              <a:rPr lang="en-US" altLang="zh-TW" sz="2800" dirty="0"/>
              <a:t>Safely now and evermore.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0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雖然宇宙逐漸改遷，</a:t>
            </a:r>
          </a:p>
          <a:p>
            <a:pPr algn="ctr"/>
            <a:r>
              <a:rPr lang="en-US" altLang="zh-TW" sz="2800" dirty="0"/>
              <a:t>Now that changeless love enfolds us,</a:t>
            </a:r>
          </a:p>
          <a:p>
            <a:pPr algn="ctr"/>
            <a:r>
              <a:rPr lang="zh-TW" altLang="en-US" dirty="0"/>
              <a:t>但是我神總不變；</a:t>
            </a:r>
          </a:p>
          <a:p>
            <a:pPr algn="ctr"/>
            <a:r>
              <a:rPr lang="en-US" altLang="zh-TW" sz="2800" dirty="0"/>
              <a:t>All its wealth on us bestows,</a:t>
            </a:r>
          </a:p>
          <a:p>
            <a:pPr algn="ctr"/>
            <a:r>
              <a:rPr lang="zh-TW" altLang="en-US" dirty="0"/>
              <a:t>祂的愛心，同祂話語，</a:t>
            </a:r>
          </a:p>
          <a:p>
            <a:pPr algn="ctr"/>
            <a:r>
              <a:rPr lang="en-US" altLang="zh-TW" sz="2800" dirty="0"/>
              <a:t>While its power unchanging holds us</a:t>
            </a:r>
          </a:p>
          <a:p>
            <a:pPr algn="ctr"/>
            <a:r>
              <a:rPr lang="zh-TW" altLang="en-US" dirty="0"/>
              <a:t>向著我們永堅定。</a:t>
            </a:r>
          </a:p>
          <a:p>
            <a:pPr algn="ctr"/>
            <a:r>
              <a:rPr lang="en-US" altLang="zh-TW" sz="2800" dirty="0"/>
              <a:t>In a holy calm repose.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神的兒女，神的兒女，</a:t>
            </a:r>
          </a:p>
          <a:p>
            <a:pPr algn="ctr"/>
            <a:r>
              <a:rPr lang="en-US" altLang="zh-TW" sz="2800" dirty="0"/>
              <a:t>God and Father, God and Father</a:t>
            </a:r>
          </a:p>
          <a:p>
            <a:pPr algn="ctr"/>
            <a:r>
              <a:rPr lang="zh-TW" altLang="en-US" dirty="0"/>
              <a:t>我們應當讚祂名。</a:t>
            </a:r>
          </a:p>
          <a:p>
            <a:pPr algn="ctr"/>
            <a:r>
              <a:rPr lang="en-US" altLang="zh-TW" sz="2800" dirty="0"/>
              <a:t>Unto Thee our worship flows,</a:t>
            </a:r>
          </a:p>
          <a:p>
            <a:pPr algn="ctr"/>
            <a:r>
              <a:rPr lang="zh-TW" altLang="en-US" dirty="0"/>
              <a:t>我們應當讚祂名。</a:t>
            </a:r>
          </a:p>
          <a:p>
            <a:pPr algn="ctr"/>
            <a:r>
              <a:rPr lang="en-US" altLang="zh-TW" sz="2800" dirty="0"/>
              <a:t>Unto Thee our worship flows.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神的憐憫，是我詩歌，</a:t>
            </a:r>
          </a:p>
          <a:p>
            <a:pPr algn="ctr"/>
            <a:r>
              <a:rPr lang="en-US" altLang="zh-TW" sz="2800" dirty="0" err="1"/>
              <a:t>’Tis</a:t>
            </a:r>
            <a:r>
              <a:rPr lang="en-US" altLang="zh-TW" sz="2800" dirty="0"/>
              <a:t> the Father’s tender mercy</a:t>
            </a:r>
          </a:p>
          <a:p>
            <a:pPr algn="ctr"/>
            <a:r>
              <a:rPr lang="zh-TW" altLang="en-US" dirty="0"/>
              <a:t>我口所誇心所樂；</a:t>
            </a:r>
          </a:p>
          <a:p>
            <a:pPr algn="ctr"/>
            <a:r>
              <a:rPr lang="en-US" altLang="zh-TW" sz="2800" dirty="0"/>
              <a:t>That doth cause me to rejoice;</a:t>
            </a:r>
          </a:p>
          <a:p>
            <a:pPr algn="ctr"/>
            <a:r>
              <a:rPr lang="zh-TW" altLang="en-US" dirty="0"/>
              <a:t>從始至終，惟有白恩，</a:t>
            </a:r>
          </a:p>
          <a:p>
            <a:pPr algn="ctr"/>
            <a:r>
              <a:rPr lang="en-US" altLang="zh-TW" sz="2800" dirty="0"/>
              <a:t>And myself am given wholly</a:t>
            </a:r>
          </a:p>
          <a:p>
            <a:pPr algn="ctr"/>
            <a:r>
              <a:rPr lang="zh-TW" altLang="en-US" dirty="0"/>
              <a:t>能得我命感我心。</a:t>
            </a:r>
          </a:p>
          <a:p>
            <a:pPr algn="ctr"/>
            <a:r>
              <a:rPr lang="en-US" altLang="zh-TW" sz="2800" dirty="0"/>
              <a:t>As a son thru God’s own Choice.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神愛我們！神愛我們，</a:t>
            </a:r>
          </a:p>
          <a:p>
            <a:pPr algn="ctr"/>
            <a:r>
              <a:rPr lang="en-US" altLang="zh-TW" sz="2800" dirty="0"/>
              <a:t>God so loves us! God so loves us!</a:t>
            </a:r>
          </a:p>
          <a:p>
            <a:pPr algn="ctr"/>
            <a:r>
              <a:rPr lang="zh-TW" altLang="en-US" dirty="0"/>
              <a:t>連祂愛子都不吝！</a:t>
            </a:r>
          </a:p>
          <a:p>
            <a:pPr algn="ctr"/>
            <a:r>
              <a:rPr lang="en-US" altLang="zh-TW" sz="2800" dirty="0"/>
              <a:t>That He gave us His dear Son!</a:t>
            </a:r>
          </a:p>
          <a:p>
            <a:pPr algn="ctr"/>
            <a:r>
              <a:rPr lang="zh-TW" altLang="en-US" dirty="0"/>
              <a:t>連祂愛子都不吝！</a:t>
            </a:r>
          </a:p>
          <a:p>
            <a:pPr algn="ctr"/>
            <a:r>
              <a:rPr lang="en-US" altLang="zh-TW" sz="2800" dirty="0"/>
              <a:t>That He gave us His dear Son!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64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/>
            <a:r>
              <a:rPr lang="zh-TW" altLang="en-US" dirty="0"/>
              <a:t>愛的神阿，我們現在</a:t>
            </a:r>
          </a:p>
          <a:p>
            <a:pPr algn="ctr"/>
            <a:r>
              <a:rPr lang="en-US" altLang="zh-TW" sz="2800" dirty="0"/>
              <a:t>God of love, our souls adore Thee!</a:t>
            </a:r>
          </a:p>
          <a:p>
            <a:pPr algn="ctr"/>
            <a:r>
              <a:rPr lang="zh-TW" altLang="en-US" dirty="0"/>
              <a:t>同心歌頌祢奇愛；</a:t>
            </a:r>
          </a:p>
          <a:p>
            <a:pPr algn="ctr"/>
            <a:r>
              <a:rPr lang="en-US" altLang="zh-TW" sz="2800" dirty="0"/>
              <a:t>We would still Thy grace proclaim,</a:t>
            </a:r>
          </a:p>
          <a:p>
            <a:pPr algn="ctr"/>
            <a:r>
              <a:rPr lang="zh-TW" altLang="en-US" dirty="0"/>
              <a:t>直到天上，遠離塵囂，</a:t>
            </a:r>
          </a:p>
          <a:p>
            <a:pPr algn="ctr"/>
            <a:r>
              <a:rPr lang="en-US" altLang="zh-TW" sz="2800" dirty="0"/>
              <a:t>Till we cast our crowns before Thee,</a:t>
            </a:r>
          </a:p>
          <a:p>
            <a:pPr algn="ctr"/>
            <a:r>
              <a:rPr lang="zh-TW" altLang="en-US" dirty="0"/>
              <a:t>我們仍是要稱揚。</a:t>
            </a:r>
          </a:p>
          <a:p>
            <a:pPr algn="ctr"/>
            <a:r>
              <a:rPr lang="en-US" altLang="zh-TW" sz="2800" dirty="0"/>
              <a:t>And in glory praise Thy name;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2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H021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但願榮耀，但願榮耀，</a:t>
            </a:r>
          </a:p>
          <a:p>
            <a:pPr algn="ctr"/>
            <a:r>
              <a:rPr lang="en-US" altLang="zh-TW" sz="2800" dirty="0"/>
              <a:t>Praise and worship, praise and worship,</a:t>
            </a:r>
          </a:p>
          <a:p>
            <a:pPr algn="ctr"/>
            <a:r>
              <a:rPr lang="zh-TW" altLang="en-US" dirty="0"/>
              <a:t>永遠歸神和羔羊。</a:t>
            </a:r>
          </a:p>
          <a:p>
            <a:pPr algn="ctr"/>
            <a:r>
              <a:rPr lang="en-US" altLang="zh-TW" sz="2800" dirty="0"/>
              <a:t>Be to God and to the Lamb!</a:t>
            </a:r>
          </a:p>
          <a:p>
            <a:pPr algn="ctr"/>
            <a:r>
              <a:rPr lang="zh-TW" altLang="en-US" dirty="0"/>
              <a:t>永遠歸神和羔羊。</a:t>
            </a:r>
          </a:p>
          <a:p>
            <a:pPr algn="ctr"/>
            <a:r>
              <a:rPr lang="en-US" altLang="zh-TW" sz="2800" dirty="0"/>
              <a:t>Be to God and to the Lamb!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507</TotalTime>
  <Words>453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H021  父啊，久在創世之前 FATHER, ’TWAS THY LOVE THAT KNEW US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H021 父啊, 久在創世之前FATHER, ‘TWAS THY LOVE THAT KNEW US</dc:title>
  <dc:subject>Hymnary 聖徒詩歌</dc:subject>
  <dc:creator>James G. Deck</dc:creator>
  <cp:lastModifiedBy>Timothy Liang</cp:lastModifiedBy>
  <cp:revision>59</cp:revision>
  <dcterms:created xsi:type="dcterms:W3CDTF">2001-04-19T19:07:54Z</dcterms:created>
  <dcterms:modified xsi:type="dcterms:W3CDTF">2017-07-31T22:39:41Z</dcterms:modified>
</cp:coreProperties>
</file>